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aa76da50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8aa76da50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8aa76da50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8b3e59d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88b3e59d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88b3e59d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2033067" y="896808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" name="Google Shape;15;p2"/>
          <p:cNvSpPr/>
          <p:nvPr/>
        </p:nvSpPr>
        <p:spPr>
          <a:xfrm rot="10800000">
            <a:off x="8716786" y="44572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6" name="Google Shape;16;p2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type="ctrTitle"/>
          </p:nvPr>
        </p:nvSpPr>
        <p:spPr>
          <a:xfrm>
            <a:off x="2240402" y="1585234"/>
            <a:ext cx="7711200" cy="1943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240402" y="4065933"/>
            <a:ext cx="7711200" cy="12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200" y="6769100"/>
            <a:ext cx="12191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517200" y="1536600"/>
            <a:ext cx="111576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517200" y="3892600"/>
            <a:ext cx="111576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641000" y="2353267"/>
            <a:ext cx="10962900" cy="1209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4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172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3416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652291" y="1883036"/>
            <a:ext cx="441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5172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517200" y="2125367"/>
            <a:ext cx="3744000" cy="3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6706233" y="5994004"/>
            <a:ext cx="721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354000" y="1612100"/>
            <a:ext cx="5393700" cy="20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ru.wikipedia.org/wiki/Mozill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jpg"/><Relationship Id="rId10" Type="http://schemas.openxmlformats.org/officeDocument/2006/relationships/image" Target="../media/image22.jpg"/><Relationship Id="rId13" Type="http://schemas.openxmlformats.org/officeDocument/2006/relationships/image" Target="../media/image9.jpg"/><Relationship Id="rId1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0.jpg"/><Relationship Id="rId9" Type="http://schemas.openxmlformats.org/officeDocument/2006/relationships/image" Target="../media/image14.png"/><Relationship Id="rId5" Type="http://schemas.openxmlformats.org/officeDocument/2006/relationships/image" Target="../media/image16.jpg"/><Relationship Id="rId6" Type="http://schemas.openxmlformats.org/officeDocument/2006/relationships/image" Target="../media/image4.jpg"/><Relationship Id="rId7" Type="http://schemas.openxmlformats.org/officeDocument/2006/relationships/image" Target="../media/image7.png"/><Relationship Id="rId8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GrowBox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674775" y="5809775"/>
            <a:ext cx="42438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ctr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170"/>
              <a:buChar char="●"/>
            </a:pPr>
            <a:r>
              <a:rPr lang="en-US" sz="2170"/>
              <a:t>Презентация команды @GrowBox1511</a:t>
            </a:r>
            <a:endParaRPr sz="2170"/>
          </a:p>
        </p:txBody>
      </p:sp>
      <p:sp>
        <p:nvSpPr>
          <p:cNvPr id="75" name="Google Shape;75;p14"/>
          <p:cNvSpPr txBox="1"/>
          <p:nvPr/>
        </p:nvSpPr>
        <p:spPr>
          <a:xfrm>
            <a:off x="308918" y="6176963"/>
            <a:ext cx="26814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//фотка gb, только наша должна быть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dcgate.pp.ua/img/new/038f7909e27e9f65dd88abd2e5c553aa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113" y="1775387"/>
            <a:ext cx="3632887" cy="388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5698" l="0" r="0" t="3276"/>
          <a:stretch/>
        </p:blipFill>
        <p:spPr>
          <a:xfrm rot="-831113">
            <a:off x="1065152" y="1753719"/>
            <a:ext cx="2106538" cy="413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4921" l="0" r="0" t="3762"/>
          <a:stretch/>
        </p:blipFill>
        <p:spPr>
          <a:xfrm rot="-299423">
            <a:off x="2874789" y="1461104"/>
            <a:ext cx="2107031" cy="41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5">
            <a:alphaModFix/>
          </a:blip>
          <a:srcRect b="5012" l="0" r="0" t="3679"/>
          <a:stretch/>
        </p:blipFill>
        <p:spPr>
          <a:xfrm rot="689715">
            <a:off x="4685396" y="1645743"/>
            <a:ext cx="2106712" cy="41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6">
            <a:alphaModFix/>
          </a:blip>
          <a:srcRect b="5387" l="0" r="0" t="3296"/>
          <a:stretch/>
        </p:blipFill>
        <p:spPr>
          <a:xfrm rot="1486556">
            <a:off x="6317074" y="2154651"/>
            <a:ext cx="2105371" cy="415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type="title"/>
          </p:nvPr>
        </p:nvSpPr>
        <p:spPr>
          <a:xfrm>
            <a:off x="339975" y="238125"/>
            <a:ext cx="3636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Дизайн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">
            <a:off x="9788602" y="2581672"/>
            <a:ext cx="1913044" cy="37462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3389925" y="5881100"/>
            <a:ext cx="2463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сделано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579500" y="1800325"/>
            <a:ext cx="2463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 процессе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838200" y="365125"/>
            <a:ext cx="3636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app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880675" y="1832000"/>
            <a:ext cx="4857300" cy="65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Реализована BottomNavigation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5" y="2735113"/>
            <a:ext cx="5528401" cy="11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6650375" y="966925"/>
            <a:ext cx="4857300" cy="17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С помощью библиотеки Circleprogress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реализованы круговые диаграммы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7818" l="2000" r="3660" t="3536"/>
          <a:stretch/>
        </p:blipFill>
        <p:spPr>
          <a:xfrm>
            <a:off x="9329625" y="2735125"/>
            <a:ext cx="2523725" cy="23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5">
            <a:alphaModFix/>
          </a:blip>
          <a:srcRect b="4844" l="9910" r="13260" t="11766"/>
          <a:stretch/>
        </p:blipFill>
        <p:spPr>
          <a:xfrm>
            <a:off x="6838450" y="2735125"/>
            <a:ext cx="2325100" cy="232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654600" y="4836225"/>
            <a:ext cx="3555000" cy="13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C помощью библиотеки graphView реализованы графики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675" y="4252324"/>
            <a:ext cx="2881410" cy="22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Android app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В прироритете: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Переработать дизайн (+)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Заполнить информационную вкладку (+)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Настроить отображение графиков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в реальном времени (+)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из логов (день\неделя\месяц)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Изучить и внести различные сценарии выращивания для выбора пользователем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1010950" y="403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Web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1350"/>
            <a:ext cx="4824249" cy="48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5268750" y="1399200"/>
            <a:ext cx="6650700" cy="4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Django</a:t>
            </a:r>
            <a:r>
              <a:rPr lang="en-US" sz="3000">
                <a:solidFill>
                  <a:srgbClr val="FFFFFF"/>
                </a:solidFill>
              </a:rPr>
              <a:t> — свободный фреймворк для веб-приложений на языке Python. Веб-фреймворк Django используется в таких крупных и известных сайтах, как Instagram, Disqus, </a:t>
            </a:r>
            <a:r>
              <a:rPr lang="en-US" sz="3000">
                <a:solidFill>
                  <a:srgbClr val="FFFFFF"/>
                </a:solidFill>
                <a:uFill>
                  <a:noFill/>
                </a:uFill>
                <a:hlinkClick r:id="rId4"/>
              </a:rPr>
              <a:t>Mozilla</a:t>
            </a:r>
            <a:r>
              <a:rPr lang="en-US" sz="3000">
                <a:solidFill>
                  <a:srgbClr val="FFFFFF"/>
                </a:solidFill>
              </a:rPr>
              <a:t>, The Washington Times, Pinterest, YouTube, Google и др.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Итог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838200" y="1825625"/>
            <a:ext cx="4320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GrowBox идеальное решение для выращивания растений дома. Понятный интерфейс, огромные возможности в управлении, создание собственных сценариев помогают пользователю выращивать то, что он хочет. GrowBox - выращиваем дома.</a:t>
            </a:r>
            <a:endParaRPr/>
          </a:p>
        </p:txBody>
      </p:sp>
      <p:pic>
        <p:nvPicPr>
          <p:cNvPr descr="http://dcgate.pp.ua/img/new/038f7909e27e9f65dd88abd2e5c553aa.jpg"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913" y="2060737"/>
            <a:ext cx="3632887" cy="3881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517200" y="1536600"/>
            <a:ext cx="111576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Проблема</a:t>
            </a:r>
            <a:endParaRPr sz="5400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517200" y="3892600"/>
            <a:ext cx="11303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Не возникало ли у вас никогда такого вопроса?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“Можно ли выращивать “требовательные” растения в домашних условиях?“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https://avatars.mds.yandex.net/get-pdb/1646315/19c05b8c-150d-4669-b20d-ee7444439845/s1200?webp=false"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202" y="100957"/>
            <a:ext cx="2186316" cy="221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Решение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71600" y="1999950"/>
            <a:ext cx="5883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GrowBox - отличный помощник в выращивании любимых растений. Он поможет Вам автоматизировать процесс и </a:t>
            </a:r>
            <a:r>
              <a:rPr lang="en-US"/>
              <a:t>будет </a:t>
            </a:r>
            <a:r>
              <a:rPr lang="en-US"/>
              <a:t>под</a:t>
            </a:r>
            <a:r>
              <a:rPr lang="en-US"/>
              <a:t>д</a:t>
            </a:r>
            <a:r>
              <a:rPr lang="en-US"/>
              <a:t>ержи</a:t>
            </a:r>
            <a:r>
              <a:rPr lang="en-US"/>
              <a:t>вать </a:t>
            </a:r>
            <a:r>
              <a:rPr lang="en-US"/>
              <a:t>необходимые условия для более благоприятного роста Вашего растения. Если же Вы не знаете какие требования необходимы вашему огороду, то наши шаблоны решат этот вопрос за Вас!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00" y="1570113"/>
            <a:ext cx="3931797" cy="48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Функционал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55900" y="1952650"/>
            <a:ext cx="11080200" cy="3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Автоматическое поддержание таких характеристик как: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Температура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Влажность воздуха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Освещение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И</a:t>
            </a:r>
            <a:r>
              <a:rPr lang="en-US"/>
              <a:t>спользование готовых</a:t>
            </a:r>
            <a:r>
              <a:rPr lang="en-US"/>
              <a:t> или создание своих сценариев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Доступ к управлению с пк, android, в самом gb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Возможность просмотра графиков за последние день\неделю\месяц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Преимущества</a:t>
            </a:r>
            <a:br>
              <a:rPr lang="en-US"/>
            </a:b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47425" y="2148025"/>
            <a:ext cx="111876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Мультиплатформенность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Автономность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Возможность ручного управления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Точное отслеживание состояния растения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Удобный интерфейс</a:t>
            </a:r>
            <a:endParaRPr sz="3200"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Дешевизна сборки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Схема реализации</a:t>
            </a:r>
            <a:endParaRPr/>
          </a:p>
        </p:txBody>
      </p:sp>
      <p:pic>
        <p:nvPicPr>
          <p:cNvPr descr="схема2.PNG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2268" y="1690688"/>
            <a:ext cx="8467464" cy="458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NodeMCU &amp; UNO</a:t>
            </a:r>
            <a:br>
              <a:rPr lang="en-US"/>
            </a:br>
            <a:endParaRPr/>
          </a:p>
        </p:txBody>
      </p:sp>
      <p:pic>
        <p:nvPicPr>
          <p:cNvPr descr="https://3d-diy.ru/upload/iblock/b61/nodemcu-lua-wi-fi-na-esp8266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16353" l="10572" r="13744" t="18020"/>
          <a:stretch/>
        </p:blipFill>
        <p:spPr>
          <a:xfrm>
            <a:off x="609475" y="2319825"/>
            <a:ext cx="3473701" cy="2510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roboshop.spb.ru/image/cache/catalog/demo/product/arduino-uno-ch340-800x800.jpg" id="115" name="Google Shape;115;p20"/>
          <p:cNvPicPr preferRelativeResize="0"/>
          <p:nvPr/>
        </p:nvPicPr>
        <p:blipFill rotWithShape="1">
          <a:blip r:embed="rId4">
            <a:alphaModFix/>
          </a:blip>
          <a:srcRect b="13115" l="0" r="0" t="13203"/>
          <a:stretch/>
        </p:blipFill>
        <p:spPr>
          <a:xfrm>
            <a:off x="8541186" y="2319825"/>
            <a:ext cx="3406588" cy="25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720075" y="2427275"/>
            <a:ext cx="13761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 sz="6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333534" y="4999260"/>
            <a:ext cx="165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 &amp; FireBase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9741823" y="4999260"/>
            <a:ext cx="100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701025" y="1820613"/>
            <a:ext cx="129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ESP-2866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9477825" y="1748675"/>
            <a:ext cx="15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UNO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20"/>
          <p:cNvCxnSpPr/>
          <p:nvPr/>
        </p:nvCxnSpPr>
        <p:spPr>
          <a:xfrm rot="10800000">
            <a:off x="4083125" y="3574650"/>
            <a:ext cx="3908100" cy="9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4435225" y="3570375"/>
            <a:ext cx="4160700" cy="9000"/>
          </a:xfrm>
          <a:prstGeom prst="straightConnector1">
            <a:avLst/>
          </a:prstGeom>
          <a:noFill/>
          <a:ln cap="flat" cmpd="sng" w="2286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47425" y="218600"/>
            <a:ext cx="26202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Modules</a:t>
            </a:r>
            <a:endParaRPr/>
          </a:p>
        </p:txBody>
      </p:sp>
      <p:pic>
        <p:nvPicPr>
          <p:cNvPr descr="https://ae01.alicdn.com/kf/HTB1PkIoLSzqK1RjSZFpq6ykSXXaw.jpg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25" y="1584238"/>
            <a:ext cx="1344999" cy="134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robotmisha.ru/image/cache/data/product/1-Channel-5V-Relay-Module-2-900x900.jpg"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518" y="1549780"/>
            <a:ext cx="1413913" cy="1413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e01.alicdn.com/kf/UTB8ELepFqrFXKJk43Ovq6ybnpXav/ShenzhenMaker-5.jpg" id="131" name="Google Shape;13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0575" y="1527200"/>
            <a:ext cx="1459076" cy="14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499475" y="3078502"/>
            <a:ext cx="8547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389125" y="3174981"/>
            <a:ext cx="854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472775" y="3222376"/>
            <a:ext cx="854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eka-svet.ru/wa-data/public/shop/products/70/59/65970/images/98249/98249.970.jpg" id="135" name="Google Shape;13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">
            <a:off x="6178825" y="1527205"/>
            <a:ext cx="1872553" cy="145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6783900" y="3157275"/>
            <a:ext cx="662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mdx.ru/uploads/product/900/944/photoresistor.png" id="137" name="Google Shape;13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5">
            <a:off x="8487701" y="1527193"/>
            <a:ext cx="1459075" cy="1459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8283638" y="3209250"/>
            <a:ext cx="18672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PHOTORESISTOR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ae01.alicdn.com/kf/U9dd246f8234a4c519ec5734e8556c996X/Temperature-and-humidity-Sensor-DHT11-Arduino-Compatible-.jpg" id="139" name="Google Shape;139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9225" y="4059475"/>
            <a:ext cx="1459075" cy="1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191413" y="5669603"/>
            <a:ext cx="854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DHT11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9">
            <a:alphaModFix/>
          </a:blip>
          <a:srcRect b="25328" l="0" r="0" t="0"/>
          <a:stretch/>
        </p:blipFill>
        <p:spPr>
          <a:xfrm>
            <a:off x="3067625" y="4108279"/>
            <a:ext cx="1413900" cy="1406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793775" y="5669600"/>
            <a:ext cx="21021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moisture sensor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1.allegroimg.com/original/03fc7f/64b732cb442aae9605ae03a1bdf1" id="143" name="Google Shape;14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">
            <a:off x="5085976" y="4104665"/>
            <a:ext cx="1697930" cy="141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5327475" y="5711600"/>
            <a:ext cx="1346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 module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sunfounder.com/media/catalog/product/cache/1/image/1800x/040ec09b1e35df139433887a97daa66f/7/_/7_16_7.jpg" id="145" name="Google Shape;14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34825" y="4104674"/>
            <a:ext cx="1516076" cy="15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7753850" y="5801327"/>
            <a:ext cx="678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robo02.ru/wp-content/uploads/2018/03/%D0%9F%D0%BE%D0%B4%D0%BA%D0%BB%D1%8E%D1%87%D0%B5%D0%BD%D0%B8%D0%B5-%D0%BA%D0%BD%D0%BE%D0%BF%D0%BA%D0%B8-Arduino.jpg" id="147" name="Google Shape;14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21573" y="4082087"/>
            <a:ext cx="1459075" cy="1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9657375" y="5668850"/>
            <a:ext cx="1039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c01.alicdn.com/kf/HTB1WNOLacfrK1Rjy0Fmq6xhEXXaA/Factory-Price-DS1302-RTC-Real-Time-Clock.jpg" id="149" name="Google Shape;149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60275" y="1584250"/>
            <a:ext cx="1459075" cy="1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0582863" y="3208500"/>
            <a:ext cx="1413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module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555" y="321459"/>
            <a:ext cx="8993799" cy="621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8110209" y="5587372"/>
            <a:ext cx="2448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@Andreyvseyarusi1511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&amp;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@20-TubonD-20</a:t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273550" y="351700"/>
            <a:ext cx="18660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